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BFA6889-F833-44B1-872A-B0CEF29499D1}">
  <a:tblStyle styleId="{8BFA6889-F833-44B1-872A-B0CEF29499D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Shape 24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Shape 25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Shape 28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Shape 31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Shape 32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Shape 34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Shape 35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Shape 37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Shape 3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Shape 3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Shape 42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ctrTitle"/>
          </p:nvPr>
        </p:nvSpPr>
        <p:spPr>
          <a:xfrm>
            <a:off x="685800" y="159782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제목 및 세로 텍스트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세로 제목 및 텍스트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 rot="5400000">
            <a:off x="5463778" y="1371602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 rot="5400000">
            <a:off x="1272778" y="-609598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제목 및 내용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구역 머리글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콘텐츠 2개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비교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4645030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4" type="body"/>
          </p:nvPr>
        </p:nvSpPr>
        <p:spPr>
          <a:xfrm>
            <a:off x="4645030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제목만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Shape 51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빈 화면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캡션 있는 콘텐츠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5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3575050" y="204790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2" type="body"/>
          </p:nvPr>
        </p:nvSpPr>
        <p:spPr>
          <a:xfrm>
            <a:off x="457205" y="1076328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캡션 있는 그림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792288" y="3600451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Shape 67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1792288" y="4025505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Shape 88"/>
          <p:cNvGrpSpPr/>
          <p:nvPr/>
        </p:nvGrpSpPr>
        <p:grpSpPr>
          <a:xfrm>
            <a:off x="5826005" y="4532142"/>
            <a:ext cx="2424472" cy="486610"/>
            <a:chOff x="6019445" y="2359877"/>
            <a:chExt cx="2424472" cy="648813"/>
          </a:xfrm>
        </p:grpSpPr>
        <p:sp>
          <p:nvSpPr>
            <p:cNvPr id="89" name="Shape 89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0" name="Shape 90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91" name="Shape 91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Shape 92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3" name="Shape 93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3029150" y="1751775"/>
            <a:ext cx="3309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CNEMA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173506" y="2700670"/>
            <a:ext cx="5970494" cy="3602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Shape 97"/>
          <p:cNvGrpSpPr/>
          <p:nvPr/>
        </p:nvGrpSpPr>
        <p:grpSpPr>
          <a:xfrm rot="10800000">
            <a:off x="7740352" y="2723610"/>
            <a:ext cx="1212238" cy="243305"/>
            <a:chOff x="6019445" y="2359877"/>
            <a:chExt cx="2424472" cy="648813"/>
          </a:xfrm>
        </p:grpSpPr>
        <p:sp>
          <p:nvSpPr>
            <p:cNvPr id="98" name="Shape 98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9" name="Shape 99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100" name="Shape 100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Shape 101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" name="Shape 102"/>
          <p:cNvGrpSpPr/>
          <p:nvPr/>
        </p:nvGrpSpPr>
        <p:grpSpPr>
          <a:xfrm rot="10800000">
            <a:off x="312204" y="124749"/>
            <a:ext cx="2424472" cy="486610"/>
            <a:chOff x="6019445" y="2359877"/>
            <a:chExt cx="2424472" cy="648813"/>
          </a:xfrm>
        </p:grpSpPr>
        <p:sp>
          <p:nvSpPr>
            <p:cNvPr id="103" name="Shape 103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4" name="Shape 104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105" name="Shape 105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Shape 106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sng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7" name="Shape 107"/>
          <p:cNvSpPr txBox="1"/>
          <p:nvPr/>
        </p:nvSpPr>
        <p:spPr>
          <a:xfrm>
            <a:off x="6171764" y="2300560"/>
            <a:ext cx="197533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FnW</a:t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6" name="Shape 246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247" name="Shape 247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8" name="Shape 248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9" name="Shape 249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755575" y="243925"/>
            <a:ext cx="163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DB-ERD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Shape 253"/>
          <p:cNvSpPr txBox="1"/>
          <p:nvPr/>
        </p:nvSpPr>
        <p:spPr>
          <a:xfrm>
            <a:off x="179527" y="71875"/>
            <a:ext cx="9471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Home\Downloads\N_CGV__20180129_26_35.png" id="254" name="Shape 254"/>
          <p:cNvPicPr preferRelativeResize="0"/>
          <p:nvPr/>
        </p:nvPicPr>
        <p:blipFill rotWithShape="1">
          <a:blip r:embed="rId3">
            <a:alphaModFix/>
          </a:blip>
          <a:srcRect b="23164" l="0" r="15044" t="0"/>
          <a:stretch/>
        </p:blipFill>
        <p:spPr>
          <a:xfrm>
            <a:off x="557550" y="769675"/>
            <a:ext cx="8028901" cy="382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4630297" y="2037204"/>
            <a:ext cx="103105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Shape 263"/>
          <p:cNvSpPr txBox="1"/>
          <p:nvPr/>
        </p:nvSpPr>
        <p:spPr>
          <a:xfrm>
            <a:off x="5389819" y="2252647"/>
            <a:ext cx="3756156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클래스 다이어그램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Shape 266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267" name="Shape 267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Shape 268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4" name="Shape 274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275" name="Shape 275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Shape 276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7" name="Shape 277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Shape 278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Shape 279"/>
          <p:cNvSpPr txBox="1"/>
          <p:nvPr/>
        </p:nvSpPr>
        <p:spPr>
          <a:xfrm>
            <a:off x="755576" y="243930"/>
            <a:ext cx="267413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클래스 다이어그</a:t>
            </a:r>
            <a:r>
              <a:rPr lang="en-US" sz="2000">
                <a:solidFill>
                  <a:schemeClr val="dk1"/>
                </a:solidFill>
              </a:rPr>
              <a:t>램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179517" y="71876"/>
            <a:ext cx="74892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2" name="Shape 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413" y="763225"/>
            <a:ext cx="8611726" cy="355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Shape 288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Shape 289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Shape 290"/>
          <p:cNvSpPr txBox="1"/>
          <p:nvPr/>
        </p:nvSpPr>
        <p:spPr>
          <a:xfrm>
            <a:off x="4973222" y="1995686"/>
            <a:ext cx="103105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Shape 291"/>
          <p:cNvSpPr txBox="1"/>
          <p:nvPr/>
        </p:nvSpPr>
        <p:spPr>
          <a:xfrm>
            <a:off x="5904008" y="2283718"/>
            <a:ext cx="1131157" cy="57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일정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Shape 293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Shape 294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295" name="Shape 295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2" name="Shape 302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303" name="Shape 303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4" name="Shape 304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5" name="Shape 305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Shape 306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Shape 307"/>
          <p:cNvSpPr txBox="1"/>
          <p:nvPr/>
        </p:nvSpPr>
        <p:spPr>
          <a:xfrm>
            <a:off x="755576" y="243930"/>
            <a:ext cx="95250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일정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Shape 309"/>
          <p:cNvSpPr txBox="1"/>
          <p:nvPr/>
        </p:nvSpPr>
        <p:spPr>
          <a:xfrm>
            <a:off x="179526" y="71875"/>
            <a:ext cx="8829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10" name="Shape 310"/>
          <p:cNvGraphicFramePr/>
          <p:nvPr/>
        </p:nvGraphicFramePr>
        <p:xfrm>
          <a:off x="431540" y="9515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{8BFA6889-F833-44B1-872A-B0CEF29499D1}</a:tableStyleId>
              </a:tblPr>
              <a:tblGrid>
                <a:gridCol w="534050"/>
                <a:gridCol w="700500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256625"/>
                <a:gridCol w="334450"/>
                <a:gridCol w="334450"/>
                <a:gridCol w="334450"/>
                <a:gridCol w="334450"/>
              </a:tblGrid>
              <a:tr h="288600">
                <a:tc gridSpan="2" rowSpan="2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개발 내용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rowSpan="2" hMerge="1"/>
                <a:tc gridSpan="24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일정 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288600">
                <a:tc gridSpan="2" vMerge="1"/>
                <a:tc hMerge="1" vMerge="1"/>
                <a:tc gridSpan="5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1주차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  <a:tc hMerge="1"/>
                <a:tc gridSpan="5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2주차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  <a:tc hMerge="1"/>
                <a:tc gridSpan="5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3주차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  <a:tc hMerge="1"/>
                <a:tc gridSpan="5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4주차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  <a:tc hMerge="1"/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5주차</a:t>
                      </a:r>
                      <a:endParaRPr sz="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  <a:tc hMerge="1"/>
              </a:tr>
              <a:tr h="352100"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설계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기능구현 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Diagram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DB설계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구현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DB연동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UI구현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기능 구현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solidFill>
                            <a:srgbClr val="D99593"/>
                          </a:solidFill>
                        </a:rPr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solidFill>
                            <a:srgbClr val="D99593"/>
                          </a:solidFill>
                        </a:rPr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solidFill>
                            <a:srgbClr val="D99593"/>
                          </a:solidFill>
                        </a:rPr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400" u="none" cap="none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테스트 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중간테스트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5210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최종테스트 </a:t>
                      </a:r>
                      <a:endParaRPr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/>
                        <a:t> </a:t>
                      </a:r>
                      <a:endParaRPr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72150" marB="72150" marR="72150" marL="72150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  <p:sp>
        <p:nvSpPr>
          <p:cNvPr id="311" name="Shape 311"/>
          <p:cNvSpPr/>
          <p:nvPr/>
        </p:nvSpPr>
        <p:spPr>
          <a:xfrm>
            <a:off x="1260475" y="117792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Shape 317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Shape 318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4973222" y="1995686"/>
            <a:ext cx="103105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07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Shape 320"/>
          <p:cNvSpPr txBox="1"/>
          <p:nvPr/>
        </p:nvSpPr>
        <p:spPr>
          <a:xfrm>
            <a:off x="5796136" y="2283718"/>
            <a:ext cx="3277379" cy="57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개발환경 및 사용기술</a:t>
            </a:r>
            <a:endParaRPr/>
          </a:p>
        </p:txBody>
      </p:sp>
      <p:sp>
        <p:nvSpPr>
          <p:cNvPr id="321" name="Shape 321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Shape 322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3" name="Shape 323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324" name="Shape 324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1" name="Shape 331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332" name="Shape 332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3" name="Shape 333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4" name="Shape 334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Shape 335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Shape 336"/>
          <p:cNvSpPr txBox="1"/>
          <p:nvPr/>
        </p:nvSpPr>
        <p:spPr>
          <a:xfrm>
            <a:off x="755576" y="243930"/>
            <a:ext cx="300274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개발환경 및 사용 기술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Shape 337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Shape 338"/>
          <p:cNvSpPr txBox="1"/>
          <p:nvPr/>
        </p:nvSpPr>
        <p:spPr>
          <a:xfrm>
            <a:off x="179517" y="71876"/>
            <a:ext cx="74892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07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Shape 339"/>
          <p:cNvSpPr/>
          <p:nvPr/>
        </p:nvSpPr>
        <p:spPr>
          <a:xfrm>
            <a:off x="1835696" y="769620"/>
            <a:ext cx="5688632" cy="37883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jdk1.8.4_111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Oracle DB - sqldeveloper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apache-tomcat-8.0.39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STS for Eclipse 3.8.3 RELEASE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apache-maven-3.3.9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mybatis-3.4.2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Bootstrap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Html5 &amp; CSS3 &amp; JavaScript &amp; jQuery &amp; Ajax&amp;Servlet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Shape 345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Shape 346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Shape 347"/>
          <p:cNvSpPr txBox="1"/>
          <p:nvPr/>
        </p:nvSpPr>
        <p:spPr>
          <a:xfrm>
            <a:off x="4973222" y="1995686"/>
            <a:ext cx="103105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Shape 348"/>
          <p:cNvSpPr txBox="1"/>
          <p:nvPr/>
        </p:nvSpPr>
        <p:spPr>
          <a:xfrm>
            <a:off x="5796136" y="2283718"/>
            <a:ext cx="197682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설계 주안점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Shape 349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Shape 350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1" name="Shape 351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352" name="Shape 352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Shape 353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9" name="Shape 359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360" name="Shape 360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1" name="Shape 361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62" name="Shape 362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Shape 363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Shape 364"/>
          <p:cNvSpPr txBox="1"/>
          <p:nvPr/>
        </p:nvSpPr>
        <p:spPr>
          <a:xfrm>
            <a:off x="755576" y="243930"/>
            <a:ext cx="182614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설계 주안점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Shape 365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Shape 366"/>
          <p:cNvSpPr txBox="1"/>
          <p:nvPr/>
        </p:nvSpPr>
        <p:spPr>
          <a:xfrm>
            <a:off x="179517" y="71876"/>
            <a:ext cx="74892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Shape 367"/>
          <p:cNvSpPr/>
          <p:nvPr/>
        </p:nvSpPr>
        <p:spPr>
          <a:xfrm>
            <a:off x="1079612" y="1131590"/>
            <a:ext cx="7416824" cy="22322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영화 예매 시 동시접속을 막을 수 있는가?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커뮤니티에 가입한 사람 외의 접근을 막을 수 있는가?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Shape 373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Shape 375"/>
          <p:cNvSpPr txBox="1"/>
          <p:nvPr/>
        </p:nvSpPr>
        <p:spPr>
          <a:xfrm>
            <a:off x="4973222" y="1995686"/>
            <a:ext cx="103105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Shape 376"/>
          <p:cNvSpPr txBox="1"/>
          <p:nvPr/>
        </p:nvSpPr>
        <p:spPr>
          <a:xfrm>
            <a:off x="5796136" y="2283718"/>
            <a:ext cx="1976823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아쉬웠던 점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Shape 377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Shape 378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9" name="Shape 379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380" name="Shape 380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Shape 381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Shape 113"/>
          <p:cNvSpPr txBox="1"/>
          <p:nvPr/>
        </p:nvSpPr>
        <p:spPr>
          <a:xfrm>
            <a:off x="4973225" y="1995675"/>
            <a:ext cx="11718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Shape 114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5904003" y="2283718"/>
            <a:ext cx="2369411" cy="57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개		요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Shape 119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120" name="Shape 120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7" name="Shape 387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388" name="Shape 388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9" name="Shape 389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0" name="Shape 390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Shape 391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Shape 392"/>
          <p:cNvSpPr txBox="1"/>
          <p:nvPr/>
        </p:nvSpPr>
        <p:spPr>
          <a:xfrm>
            <a:off x="755576" y="243930"/>
            <a:ext cx="1826141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아쉬웠던 점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Shape 393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Shape 394"/>
          <p:cNvSpPr txBox="1"/>
          <p:nvPr/>
        </p:nvSpPr>
        <p:spPr>
          <a:xfrm>
            <a:off x="179517" y="71876"/>
            <a:ext cx="74892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Shape 395"/>
          <p:cNvSpPr/>
          <p:nvPr/>
        </p:nvSpPr>
        <p:spPr>
          <a:xfrm>
            <a:off x="1079612" y="1131590"/>
            <a:ext cx="7416824" cy="22322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페이지가 유연하지 못함 점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인터페이스를 사용하지 못함 점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2" name="Shape 402"/>
          <p:cNvGrpSpPr/>
          <p:nvPr/>
        </p:nvGrpSpPr>
        <p:grpSpPr>
          <a:xfrm>
            <a:off x="5826005" y="4532142"/>
            <a:ext cx="2424472" cy="486610"/>
            <a:chOff x="6019445" y="2359877"/>
            <a:chExt cx="2424472" cy="648813"/>
          </a:xfrm>
        </p:grpSpPr>
        <p:sp>
          <p:nvSpPr>
            <p:cNvPr id="403" name="Shape 403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4" name="Shape 404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05" name="Shape 405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6" name="Shape 406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07" name="Shape 407"/>
          <p:cNvGrpSpPr/>
          <p:nvPr/>
        </p:nvGrpSpPr>
        <p:grpSpPr>
          <a:xfrm rot="10800000">
            <a:off x="312204" y="124749"/>
            <a:ext cx="2424472" cy="486610"/>
            <a:chOff x="6019445" y="2359877"/>
            <a:chExt cx="2424472" cy="648813"/>
          </a:xfrm>
        </p:grpSpPr>
        <p:sp>
          <p:nvSpPr>
            <p:cNvPr id="408" name="Shape 408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9" name="Shape 409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10" name="Shape 410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1" name="Shape 411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12" name="Shape 412"/>
          <p:cNvGrpSpPr/>
          <p:nvPr/>
        </p:nvGrpSpPr>
        <p:grpSpPr>
          <a:xfrm>
            <a:off x="4791533" y="1769910"/>
            <a:ext cx="2424472" cy="486610"/>
            <a:chOff x="6019445" y="2359877"/>
            <a:chExt cx="2424472" cy="648813"/>
          </a:xfrm>
        </p:grpSpPr>
        <p:sp>
          <p:nvSpPr>
            <p:cNvPr id="413" name="Shape 413"/>
            <p:cNvSpPr/>
            <p:nvPr/>
          </p:nvSpPr>
          <p:spPr>
            <a:xfrm>
              <a:off x="7164288" y="2684283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4" name="Shape 414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15" name="Shape 415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reflection blurRad="0" dir="5400000" dist="50800" endA="300" endPos="38500" fadeDir="5400000" kx="0" rotWithShape="0" algn="bl" stA="50000" stPos="0" sy="-100000" ky="0"/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Shape 416"/>
              <p:cNvSpPr/>
              <p:nvPr/>
            </p:nvSpPr>
            <p:spPr>
              <a:xfrm flipH="1">
                <a:off x="6444208" y="2373701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reflection blurRad="0" dir="5400000" dist="50800" endA="300" endPos="38500" fadeDir="5400000" kx="0" rotWithShape="0" algn="bl" stA="50000" stPos="0" sy="-100000" ky="0"/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17" name="Shape 417"/>
          <p:cNvSpPr txBox="1"/>
          <p:nvPr/>
        </p:nvSpPr>
        <p:spPr>
          <a:xfrm>
            <a:off x="4788028" y="2224484"/>
            <a:ext cx="2592284" cy="907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Shape 418"/>
          <p:cNvSpPr/>
          <p:nvPr/>
        </p:nvSpPr>
        <p:spPr>
          <a:xfrm>
            <a:off x="4603514" y="3003798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Shape 419"/>
          <p:cNvSpPr/>
          <p:nvPr/>
        </p:nvSpPr>
        <p:spPr>
          <a:xfrm>
            <a:off x="4572000" y="2194145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Shape 424"/>
          <p:cNvGrpSpPr/>
          <p:nvPr/>
        </p:nvGrpSpPr>
        <p:grpSpPr>
          <a:xfrm>
            <a:off x="4791533" y="1769910"/>
            <a:ext cx="2424472" cy="486610"/>
            <a:chOff x="6019445" y="2359877"/>
            <a:chExt cx="2424472" cy="648813"/>
          </a:xfrm>
        </p:grpSpPr>
        <p:sp>
          <p:nvSpPr>
            <p:cNvPr id="425" name="Shape 425"/>
            <p:cNvSpPr/>
            <p:nvPr/>
          </p:nvSpPr>
          <p:spPr>
            <a:xfrm>
              <a:off x="7164288" y="2684283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26" name="Shape 426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27" name="Shape 427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reflection blurRad="0" dir="5400000" dist="50800" endA="300" endPos="38500" fadeDir="5400000" kx="0" rotWithShape="0" algn="bl" stA="50000" stPos="0" sy="-100000" ky="0"/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8" name="Shape 428"/>
              <p:cNvSpPr/>
              <p:nvPr/>
            </p:nvSpPr>
            <p:spPr>
              <a:xfrm flipH="1">
                <a:off x="6444208" y="2373701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reflection blurRad="0" dir="5400000" dist="50800" endA="300" endPos="38500" fadeDir="5400000" kx="0" rotWithShape="0" algn="bl" stA="50000" stPos="0" sy="-100000" ky="0"/>
              </a:effectLst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29" name="Shape 429"/>
          <p:cNvSpPr txBox="1"/>
          <p:nvPr/>
        </p:nvSpPr>
        <p:spPr>
          <a:xfrm>
            <a:off x="4571999" y="2224475"/>
            <a:ext cx="35871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HANK YOU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Shape 430"/>
          <p:cNvSpPr/>
          <p:nvPr/>
        </p:nvSpPr>
        <p:spPr>
          <a:xfrm>
            <a:off x="4603514" y="3003798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Shape 431"/>
          <p:cNvSpPr/>
          <p:nvPr/>
        </p:nvSpPr>
        <p:spPr>
          <a:xfrm>
            <a:off x="4572000" y="2194145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Shape 432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Shape 433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4" name="Shape 434"/>
          <p:cNvGrpSpPr/>
          <p:nvPr/>
        </p:nvGrpSpPr>
        <p:grpSpPr>
          <a:xfrm>
            <a:off x="5826005" y="4532142"/>
            <a:ext cx="2424472" cy="486610"/>
            <a:chOff x="6019445" y="2359877"/>
            <a:chExt cx="2424472" cy="648813"/>
          </a:xfrm>
        </p:grpSpPr>
        <p:sp>
          <p:nvSpPr>
            <p:cNvPr id="435" name="Shape 435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36" name="Shape 436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37" name="Shape 437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8" name="Shape 438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39" name="Shape 439"/>
          <p:cNvGrpSpPr/>
          <p:nvPr/>
        </p:nvGrpSpPr>
        <p:grpSpPr>
          <a:xfrm rot="10800000">
            <a:off x="312204" y="124749"/>
            <a:ext cx="2424472" cy="486610"/>
            <a:chOff x="6019445" y="2359877"/>
            <a:chExt cx="2424472" cy="648813"/>
          </a:xfrm>
        </p:grpSpPr>
        <p:sp>
          <p:nvSpPr>
            <p:cNvPr id="440" name="Shape 440"/>
            <p:cNvSpPr/>
            <p:nvPr/>
          </p:nvSpPr>
          <p:spPr>
            <a:xfrm>
              <a:off x="7164288" y="2756451"/>
              <a:ext cx="72008" cy="241242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41" name="Shape 441"/>
            <p:cNvGrpSpPr/>
            <p:nvPr/>
          </p:nvGrpSpPr>
          <p:grpSpPr>
            <a:xfrm>
              <a:off x="6019445" y="2359877"/>
              <a:ext cx="2424472" cy="648813"/>
              <a:chOff x="6444208" y="2219506"/>
              <a:chExt cx="2424472" cy="648813"/>
            </a:xfrm>
          </p:grpSpPr>
          <p:sp>
            <p:nvSpPr>
              <p:cNvPr id="442" name="Shape 442"/>
              <p:cNvSpPr/>
              <p:nvPr/>
            </p:nvSpPr>
            <p:spPr>
              <a:xfrm>
                <a:off x="7293732" y="2219506"/>
                <a:ext cx="1574948" cy="648813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Shape 443"/>
              <p:cNvSpPr/>
              <p:nvPr/>
            </p:nvSpPr>
            <p:spPr>
              <a:xfrm flipH="1">
                <a:off x="6444208" y="2408147"/>
                <a:ext cx="882770" cy="460172"/>
              </a:xfrm>
              <a:custGeom>
                <a:pathLst>
                  <a:path extrusionOk="0" h="120000" w="120000">
                    <a:moveTo>
                      <a:pt x="12086" y="25951"/>
                    </a:moveTo>
                    <a:lnTo>
                      <a:pt x="12086" y="37848"/>
                    </a:lnTo>
                    <a:lnTo>
                      <a:pt x="16987" y="37848"/>
                    </a:lnTo>
                    <a:lnTo>
                      <a:pt x="16987" y="25951"/>
                    </a:lnTo>
                    <a:moveTo>
                      <a:pt x="90237" y="25161"/>
                    </a:moveTo>
                    <a:lnTo>
                      <a:pt x="90237" y="59999"/>
                    </a:lnTo>
                    <a:lnTo>
                      <a:pt x="95469" y="59999"/>
                    </a:lnTo>
                    <a:lnTo>
                      <a:pt x="95469" y="25161"/>
                    </a:lnTo>
                    <a:moveTo>
                      <a:pt x="41560" y="0"/>
                    </a:moveTo>
                    <a:lnTo>
                      <a:pt x="46138" y="0"/>
                    </a:lnTo>
                    <a:lnTo>
                      <a:pt x="46138" y="38293"/>
                    </a:lnTo>
                    <a:lnTo>
                      <a:pt x="54486" y="38293"/>
                    </a:lnTo>
                    <a:lnTo>
                      <a:pt x="54486" y="88898"/>
                    </a:lnTo>
                    <a:lnTo>
                      <a:pt x="70026" y="88898"/>
                    </a:lnTo>
                    <a:lnTo>
                      <a:pt x="70026" y="76198"/>
                    </a:lnTo>
                    <a:lnTo>
                      <a:pt x="76193" y="76198"/>
                    </a:lnTo>
                    <a:lnTo>
                      <a:pt x="76193" y="25399"/>
                    </a:lnTo>
                    <a:lnTo>
                      <a:pt x="86656" y="25399"/>
                    </a:lnTo>
                    <a:lnTo>
                      <a:pt x="86656" y="12699"/>
                    </a:lnTo>
                    <a:lnTo>
                      <a:pt x="99736" y="12699"/>
                    </a:lnTo>
                    <a:lnTo>
                      <a:pt x="99736" y="76198"/>
                    </a:lnTo>
                    <a:lnTo>
                      <a:pt x="100826" y="76198"/>
                    </a:lnTo>
                    <a:lnTo>
                      <a:pt x="100826" y="56500"/>
                    </a:lnTo>
                    <a:lnTo>
                      <a:pt x="106861" y="56500"/>
                    </a:lnTo>
                    <a:lnTo>
                      <a:pt x="106861" y="37861"/>
                    </a:lnTo>
                    <a:lnTo>
                      <a:pt x="111937" y="37861"/>
                    </a:lnTo>
                    <a:lnTo>
                      <a:pt x="111937" y="0"/>
                    </a:lnTo>
                    <a:lnTo>
                      <a:pt x="119999" y="0"/>
                    </a:lnTo>
                    <a:lnTo>
                      <a:pt x="119999" y="120000"/>
                    </a:lnTo>
                    <a:lnTo>
                      <a:pt x="111937" y="120000"/>
                    </a:lnTo>
                    <a:lnTo>
                      <a:pt x="111937" y="119999"/>
                    </a:lnTo>
                    <a:lnTo>
                      <a:pt x="108674" y="119999"/>
                    </a:lnTo>
                    <a:lnTo>
                      <a:pt x="106861" y="119999"/>
                    </a:lnTo>
                    <a:lnTo>
                      <a:pt x="104645" y="119999"/>
                    </a:lnTo>
                    <a:lnTo>
                      <a:pt x="100826" y="119999"/>
                    </a:lnTo>
                    <a:lnTo>
                      <a:pt x="7847" y="119999"/>
                    </a:lnTo>
                    <a:lnTo>
                      <a:pt x="5564" y="119999"/>
                    </a:lnTo>
                    <a:lnTo>
                      <a:pt x="0" y="119999"/>
                    </a:lnTo>
                    <a:lnTo>
                      <a:pt x="0" y="56500"/>
                    </a:lnTo>
                    <a:lnTo>
                      <a:pt x="5564" y="56500"/>
                    </a:lnTo>
                    <a:lnTo>
                      <a:pt x="5564" y="25399"/>
                    </a:lnTo>
                    <a:lnTo>
                      <a:pt x="9487" y="25399"/>
                    </a:lnTo>
                    <a:lnTo>
                      <a:pt x="9487" y="12699"/>
                    </a:lnTo>
                    <a:lnTo>
                      <a:pt x="18643" y="12699"/>
                    </a:lnTo>
                    <a:lnTo>
                      <a:pt x="18643" y="25399"/>
                    </a:lnTo>
                    <a:lnTo>
                      <a:pt x="23875" y="25399"/>
                    </a:lnTo>
                    <a:lnTo>
                      <a:pt x="23875" y="114298"/>
                    </a:lnTo>
                    <a:lnTo>
                      <a:pt x="34338" y="114298"/>
                    </a:lnTo>
                    <a:lnTo>
                      <a:pt x="34338" y="95248"/>
                    </a:lnTo>
                    <a:lnTo>
                      <a:pt x="36203" y="95248"/>
                    </a:lnTo>
                    <a:lnTo>
                      <a:pt x="36203" y="57149"/>
                    </a:lnTo>
                    <a:lnTo>
                      <a:pt x="41560" y="57149"/>
                    </a:lnTo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 u="sng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7596336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Shape 127"/>
          <p:cNvSpPr txBox="1"/>
          <p:nvPr/>
        </p:nvSpPr>
        <p:spPr>
          <a:xfrm>
            <a:off x="903268" y="243930"/>
            <a:ext cx="1415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개	요</a:t>
            </a: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179527" y="71875"/>
            <a:ext cx="8787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" name="Shape 131"/>
          <p:cNvGrpSpPr/>
          <p:nvPr/>
        </p:nvGrpSpPr>
        <p:grpSpPr>
          <a:xfrm>
            <a:off x="6444208" y="4557978"/>
            <a:ext cx="2424472" cy="486610"/>
            <a:chOff x="6444208" y="6077301"/>
            <a:chExt cx="2424472" cy="648813"/>
          </a:xfrm>
        </p:grpSpPr>
        <p:sp>
          <p:nvSpPr>
            <p:cNvPr id="132" name="Shape 132"/>
            <p:cNvSpPr/>
            <p:nvPr/>
          </p:nvSpPr>
          <p:spPr>
            <a:xfrm>
              <a:off x="7293732" y="6077301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Shape 133"/>
            <p:cNvSpPr/>
            <p:nvPr/>
          </p:nvSpPr>
          <p:spPr>
            <a:xfrm flipH="1">
              <a:off x="6444208" y="6231496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" name="Shape 134"/>
          <p:cNvSpPr/>
          <p:nvPr/>
        </p:nvSpPr>
        <p:spPr>
          <a:xfrm>
            <a:off x="3564396" y="1691325"/>
            <a:ext cx="1944216" cy="1323439"/>
          </a:xfrm>
          <a:prstGeom prst="rect">
            <a:avLst/>
          </a:prstGeom>
          <a:noFill/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DF322D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endParaRPr/>
          </a:p>
        </p:txBody>
      </p:sp>
      <p:sp>
        <p:nvSpPr>
          <p:cNvPr id="135" name="Shape 135"/>
          <p:cNvSpPr txBox="1"/>
          <p:nvPr/>
        </p:nvSpPr>
        <p:spPr>
          <a:xfrm>
            <a:off x="1843972" y="3973551"/>
            <a:ext cx="5385064" cy="3847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문화생활과 SNS는 우리 삶에 중요한 일부분!</a:t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5183" y="1099745"/>
            <a:ext cx="3459870" cy="2506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7316" y="1034592"/>
            <a:ext cx="287943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 txBox="1"/>
          <p:nvPr/>
        </p:nvSpPr>
        <p:spPr>
          <a:xfrm>
            <a:off x="4973226" y="1995675"/>
            <a:ext cx="12855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5904008" y="2283718"/>
            <a:ext cx="2234907" cy="57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3200">
                <a:solidFill>
                  <a:schemeClr val="dk1"/>
                </a:solidFill>
              </a:rPr>
              <a:t>주요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기능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Shape 147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148" name="Shape 148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Shape 149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Shape 150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7596336" y="4837819"/>
            <a:ext cx="72000" cy="1809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903268" y="243930"/>
            <a:ext cx="141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주요기능</a:t>
            </a: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-1" y="5018752"/>
            <a:ext cx="9144000" cy="12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-1" y="1"/>
            <a:ext cx="9144000" cy="12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179527" y="71875"/>
            <a:ext cx="8787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4000">
                <a:solidFill>
                  <a:schemeClr val="dk1"/>
                </a:solidFill>
              </a:rPr>
              <a:t>2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Shape 161"/>
          <p:cNvGrpSpPr/>
          <p:nvPr/>
        </p:nvGrpSpPr>
        <p:grpSpPr>
          <a:xfrm>
            <a:off x="6444078" y="4557976"/>
            <a:ext cx="2424654" cy="486675"/>
            <a:chOff x="6444078" y="6077301"/>
            <a:chExt cx="2424654" cy="648900"/>
          </a:xfrm>
        </p:grpSpPr>
        <p:sp>
          <p:nvSpPr>
            <p:cNvPr id="162" name="Shape 162"/>
            <p:cNvSpPr/>
            <p:nvPr/>
          </p:nvSpPr>
          <p:spPr>
            <a:xfrm>
              <a:off x="7293732" y="6077301"/>
              <a:ext cx="1575000" cy="648900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 flipH="1">
              <a:off x="6444078" y="6231496"/>
              <a:ext cx="882900" cy="460200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4" name="Shape 164"/>
          <p:cNvPicPr preferRelativeResize="0"/>
          <p:nvPr/>
        </p:nvPicPr>
        <p:blipFill rotWithShape="1">
          <a:blip r:embed="rId3">
            <a:alphaModFix/>
          </a:blip>
          <a:srcRect b="3315" l="0" r="0" t="8258"/>
          <a:stretch/>
        </p:blipFill>
        <p:spPr>
          <a:xfrm>
            <a:off x="1058225" y="1276050"/>
            <a:ext cx="2190456" cy="24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 rotWithShape="1">
          <a:blip r:embed="rId4">
            <a:alphaModFix/>
          </a:blip>
          <a:srcRect b="4054" l="0" r="0" t="8372"/>
          <a:stretch/>
        </p:blipFill>
        <p:spPr>
          <a:xfrm>
            <a:off x="4207700" y="2974325"/>
            <a:ext cx="3388627" cy="16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5">
            <a:alphaModFix/>
          </a:blip>
          <a:srcRect b="4190" l="0" r="0" t="7951"/>
          <a:stretch/>
        </p:blipFill>
        <p:spPr>
          <a:xfrm>
            <a:off x="3970775" y="347150"/>
            <a:ext cx="3288802" cy="24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/>
        </p:nvSpPr>
        <p:spPr>
          <a:xfrm>
            <a:off x="7596336" y="4837819"/>
            <a:ext cx="72000" cy="1809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903268" y="243930"/>
            <a:ext cx="141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주요기능</a:t>
            </a: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-1" y="5018752"/>
            <a:ext cx="9144000" cy="12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-1" y="1"/>
            <a:ext cx="9144000" cy="124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 txBox="1"/>
          <p:nvPr/>
        </p:nvSpPr>
        <p:spPr>
          <a:xfrm>
            <a:off x="179527" y="71875"/>
            <a:ext cx="8787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4000">
                <a:solidFill>
                  <a:schemeClr val="dk1"/>
                </a:solidFill>
              </a:rPr>
              <a:t>2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6" name="Shape 176"/>
          <p:cNvGrpSpPr/>
          <p:nvPr/>
        </p:nvGrpSpPr>
        <p:grpSpPr>
          <a:xfrm>
            <a:off x="6444078" y="4557976"/>
            <a:ext cx="2424654" cy="486675"/>
            <a:chOff x="6444078" y="6077301"/>
            <a:chExt cx="2424654" cy="648900"/>
          </a:xfrm>
        </p:grpSpPr>
        <p:sp>
          <p:nvSpPr>
            <p:cNvPr id="177" name="Shape 177"/>
            <p:cNvSpPr/>
            <p:nvPr/>
          </p:nvSpPr>
          <p:spPr>
            <a:xfrm>
              <a:off x="7293732" y="6077301"/>
              <a:ext cx="1575000" cy="648900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 flipH="1">
              <a:off x="6444078" y="6231496"/>
              <a:ext cx="882900" cy="460200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3688" l="0" r="0" t="8484"/>
          <a:stretch/>
        </p:blipFill>
        <p:spPr>
          <a:xfrm>
            <a:off x="388425" y="923475"/>
            <a:ext cx="3465274" cy="171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4">
            <a:alphaModFix/>
          </a:blip>
          <a:srcRect b="3688" l="0" r="0" t="8275"/>
          <a:stretch/>
        </p:blipFill>
        <p:spPr>
          <a:xfrm>
            <a:off x="3033300" y="2876375"/>
            <a:ext cx="3529752" cy="174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 rotWithShape="1">
          <a:blip r:embed="rId5">
            <a:alphaModFix/>
          </a:blip>
          <a:srcRect b="3907" l="0" r="0" t="-9237"/>
          <a:stretch/>
        </p:blipFill>
        <p:spPr>
          <a:xfrm>
            <a:off x="4582775" y="588050"/>
            <a:ext cx="3775099" cy="204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Shape 187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4973225" y="1995675"/>
            <a:ext cx="11262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5904008" y="2283718"/>
            <a:ext cx="2645276" cy="571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조원 및 역할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3" name="Shape 193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194" name="Shape 194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7969809" y="4837819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Shape 201"/>
          <p:cNvGrpSpPr/>
          <p:nvPr/>
        </p:nvGrpSpPr>
        <p:grpSpPr>
          <a:xfrm>
            <a:off x="7293732" y="4557976"/>
            <a:ext cx="1578306" cy="487166"/>
            <a:chOff x="5364088" y="2636912"/>
            <a:chExt cx="3153007" cy="1297626"/>
          </a:xfrm>
        </p:grpSpPr>
        <p:sp>
          <p:nvSpPr>
            <p:cNvPr id="202" name="Shape 202"/>
            <p:cNvSpPr/>
            <p:nvPr/>
          </p:nvSpPr>
          <p:spPr>
            <a:xfrm>
              <a:off x="5364088" y="2636912"/>
              <a:ext cx="3146299" cy="129614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3" name="Shape 203"/>
            <p:cNvCxnSpPr/>
            <p:nvPr/>
          </p:nvCxnSpPr>
          <p:spPr>
            <a:xfrm>
              <a:off x="5370796" y="3934538"/>
              <a:ext cx="3146299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4" name="Shape 204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/>
          <p:nvPr/>
        </p:nvSpPr>
        <p:spPr>
          <a:xfrm flipH="1">
            <a:off x="6444208" y="4673624"/>
            <a:ext cx="882770" cy="345129"/>
          </a:xfrm>
          <a:custGeom>
            <a:pathLst>
              <a:path extrusionOk="0" h="120000" w="120000">
                <a:moveTo>
                  <a:pt x="12086" y="25951"/>
                </a:moveTo>
                <a:lnTo>
                  <a:pt x="12086" y="37848"/>
                </a:lnTo>
                <a:lnTo>
                  <a:pt x="16987" y="37848"/>
                </a:lnTo>
                <a:lnTo>
                  <a:pt x="16987" y="25951"/>
                </a:lnTo>
                <a:moveTo>
                  <a:pt x="90237" y="25161"/>
                </a:moveTo>
                <a:lnTo>
                  <a:pt x="90237" y="59999"/>
                </a:lnTo>
                <a:lnTo>
                  <a:pt x="95469" y="59999"/>
                </a:lnTo>
                <a:lnTo>
                  <a:pt x="95469" y="25161"/>
                </a:lnTo>
                <a:moveTo>
                  <a:pt x="41560" y="0"/>
                </a:moveTo>
                <a:lnTo>
                  <a:pt x="46138" y="0"/>
                </a:lnTo>
                <a:lnTo>
                  <a:pt x="46138" y="38293"/>
                </a:lnTo>
                <a:lnTo>
                  <a:pt x="54486" y="38293"/>
                </a:lnTo>
                <a:lnTo>
                  <a:pt x="54486" y="88898"/>
                </a:lnTo>
                <a:lnTo>
                  <a:pt x="70026" y="88898"/>
                </a:lnTo>
                <a:lnTo>
                  <a:pt x="70026" y="76198"/>
                </a:lnTo>
                <a:lnTo>
                  <a:pt x="76193" y="76198"/>
                </a:lnTo>
                <a:lnTo>
                  <a:pt x="76193" y="25399"/>
                </a:lnTo>
                <a:lnTo>
                  <a:pt x="86656" y="25399"/>
                </a:lnTo>
                <a:lnTo>
                  <a:pt x="86656" y="12699"/>
                </a:lnTo>
                <a:lnTo>
                  <a:pt x="99736" y="12699"/>
                </a:lnTo>
                <a:lnTo>
                  <a:pt x="99736" y="76198"/>
                </a:lnTo>
                <a:lnTo>
                  <a:pt x="100826" y="76198"/>
                </a:lnTo>
                <a:lnTo>
                  <a:pt x="100826" y="56500"/>
                </a:lnTo>
                <a:lnTo>
                  <a:pt x="106861" y="56500"/>
                </a:lnTo>
                <a:lnTo>
                  <a:pt x="106861" y="37861"/>
                </a:lnTo>
                <a:lnTo>
                  <a:pt x="111937" y="37861"/>
                </a:lnTo>
                <a:lnTo>
                  <a:pt x="111937" y="0"/>
                </a:lnTo>
                <a:lnTo>
                  <a:pt x="119999" y="0"/>
                </a:lnTo>
                <a:lnTo>
                  <a:pt x="119999" y="120000"/>
                </a:lnTo>
                <a:lnTo>
                  <a:pt x="111937" y="120000"/>
                </a:lnTo>
                <a:lnTo>
                  <a:pt x="111937" y="119999"/>
                </a:lnTo>
                <a:lnTo>
                  <a:pt x="108674" y="119999"/>
                </a:lnTo>
                <a:lnTo>
                  <a:pt x="106861" y="119999"/>
                </a:lnTo>
                <a:lnTo>
                  <a:pt x="104645" y="119999"/>
                </a:lnTo>
                <a:lnTo>
                  <a:pt x="100826" y="119999"/>
                </a:lnTo>
                <a:lnTo>
                  <a:pt x="7847" y="119999"/>
                </a:lnTo>
                <a:lnTo>
                  <a:pt x="5564" y="119999"/>
                </a:lnTo>
                <a:lnTo>
                  <a:pt x="0" y="119999"/>
                </a:lnTo>
                <a:lnTo>
                  <a:pt x="0" y="56500"/>
                </a:lnTo>
                <a:lnTo>
                  <a:pt x="5564" y="56500"/>
                </a:lnTo>
                <a:lnTo>
                  <a:pt x="5564" y="25399"/>
                </a:lnTo>
                <a:lnTo>
                  <a:pt x="9487" y="25399"/>
                </a:lnTo>
                <a:lnTo>
                  <a:pt x="9487" y="12699"/>
                </a:lnTo>
                <a:lnTo>
                  <a:pt x="18643" y="12699"/>
                </a:lnTo>
                <a:lnTo>
                  <a:pt x="18643" y="25399"/>
                </a:lnTo>
                <a:lnTo>
                  <a:pt x="23875" y="25399"/>
                </a:lnTo>
                <a:lnTo>
                  <a:pt x="23875" y="114298"/>
                </a:lnTo>
                <a:lnTo>
                  <a:pt x="34338" y="114298"/>
                </a:lnTo>
                <a:lnTo>
                  <a:pt x="34338" y="95248"/>
                </a:lnTo>
                <a:lnTo>
                  <a:pt x="36203" y="95248"/>
                </a:lnTo>
                <a:lnTo>
                  <a:pt x="36203" y="57149"/>
                </a:lnTo>
                <a:lnTo>
                  <a:pt x="41560" y="5714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179526" y="71875"/>
            <a:ext cx="8829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Shape 208"/>
          <p:cNvSpPr txBox="1"/>
          <p:nvPr/>
        </p:nvSpPr>
        <p:spPr>
          <a:xfrm>
            <a:off x="996373" y="243930"/>
            <a:ext cx="163698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조원 및 역할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569061" y="4373310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이지현</a:t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3641114" y="3403226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김형준</a:t>
            </a:r>
            <a:endParaRPr/>
          </a:p>
        </p:txBody>
      </p:sp>
      <p:sp>
        <p:nvSpPr>
          <p:cNvPr id="211" name="Shape 211"/>
          <p:cNvSpPr/>
          <p:nvPr/>
        </p:nvSpPr>
        <p:spPr>
          <a:xfrm>
            <a:off x="1777121" y="1451072"/>
            <a:ext cx="1800000" cy="86409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영화정보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커뮤니티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1777121" y="3395863"/>
            <a:ext cx="1800000" cy="86409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메인페이지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회원가입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로그인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   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6660432" y="1451072"/>
            <a:ext cx="1800000" cy="86409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마이페이지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커뮤니티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046270" y="2462222"/>
            <a:ext cx="1547273" cy="86409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영화예매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ID/PW찾기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커뮤니티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user\Desktop\새 폴더\aa1.jpg" id="215" name="Shape 2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38" y="3036595"/>
            <a:ext cx="1177660" cy="136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\Desktop\새 폴더\3_333333.png" id="216" name="Shape 2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202758">
            <a:off x="3081528" y="2143403"/>
            <a:ext cx="990600" cy="1285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\Desktop\새 폴더\aa1.jpg" id="217" name="Shape 2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822" y="1024433"/>
            <a:ext cx="1177660" cy="136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\Desktop\새 폴더\aa1.jpg" id="218" name="Shape 2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38" y="1023577"/>
            <a:ext cx="1177660" cy="136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\Desktop\새 폴더\aa1.jpg" id="219" name="Shape 2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2522" y="3178568"/>
            <a:ext cx="1177660" cy="136113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5737561" y="2326025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장희성</a:t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4801457" y="4106516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박세나</a:t>
            </a:r>
            <a:endParaRPr/>
          </a:p>
        </p:txBody>
      </p:sp>
      <p:sp>
        <p:nvSpPr>
          <p:cNvPr id="222" name="Shape 222"/>
          <p:cNvSpPr/>
          <p:nvPr/>
        </p:nvSpPr>
        <p:spPr>
          <a:xfrm>
            <a:off x="6660432" y="3412027"/>
            <a:ext cx="1800000" cy="864096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이벤트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공지사항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 txBox="1"/>
          <p:nvPr/>
        </p:nvSpPr>
        <p:spPr>
          <a:xfrm>
            <a:off x="648288" y="2425312"/>
            <a:ext cx="9361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신현민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user\Desktop\새 폴더\aa1.jpg" id="224" name="Shape 2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510" y="3094066"/>
            <a:ext cx="1177660" cy="13611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\Desktop\새 폴더\aa1.jpg" id="225" name="Shape 2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510" y="1081048"/>
            <a:ext cx="1177660" cy="136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Shape 2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5391" y="523620"/>
            <a:ext cx="1223443" cy="11148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-1" y="5018752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-1" y="1"/>
            <a:ext cx="9144001" cy="1247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7164288" y="2013214"/>
            <a:ext cx="72008" cy="1809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4973225" y="1995675"/>
            <a:ext cx="11490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24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5903998" y="2283725"/>
            <a:ext cx="21981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DB-ERD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4572000" y="2858516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572000" y="2131889"/>
            <a:ext cx="4572000" cy="13674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8" name="Shape 238"/>
          <p:cNvGrpSpPr/>
          <p:nvPr/>
        </p:nvGrpSpPr>
        <p:grpSpPr>
          <a:xfrm>
            <a:off x="6019445" y="1707654"/>
            <a:ext cx="2424472" cy="486610"/>
            <a:chOff x="6444208" y="2219506"/>
            <a:chExt cx="2424472" cy="648813"/>
          </a:xfrm>
        </p:grpSpPr>
        <p:sp>
          <p:nvSpPr>
            <p:cNvPr id="239" name="Shape 239"/>
            <p:cNvSpPr/>
            <p:nvPr/>
          </p:nvSpPr>
          <p:spPr>
            <a:xfrm>
              <a:off x="7293732" y="2219506"/>
              <a:ext cx="1574948" cy="648813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 flipH="1">
              <a:off x="6444208" y="2373701"/>
              <a:ext cx="882770" cy="460172"/>
            </a:xfrm>
            <a:custGeom>
              <a:pathLst>
                <a:path extrusionOk="0" h="120000" w="120000">
                  <a:moveTo>
                    <a:pt x="12086" y="25951"/>
                  </a:moveTo>
                  <a:lnTo>
                    <a:pt x="12086" y="37848"/>
                  </a:lnTo>
                  <a:lnTo>
                    <a:pt x="16987" y="37848"/>
                  </a:lnTo>
                  <a:lnTo>
                    <a:pt x="16987" y="25951"/>
                  </a:lnTo>
                  <a:moveTo>
                    <a:pt x="90237" y="25161"/>
                  </a:moveTo>
                  <a:lnTo>
                    <a:pt x="90237" y="59999"/>
                  </a:lnTo>
                  <a:lnTo>
                    <a:pt x="95469" y="59999"/>
                  </a:lnTo>
                  <a:lnTo>
                    <a:pt x="95469" y="25161"/>
                  </a:lnTo>
                  <a:moveTo>
                    <a:pt x="41560" y="0"/>
                  </a:moveTo>
                  <a:lnTo>
                    <a:pt x="46138" y="0"/>
                  </a:lnTo>
                  <a:lnTo>
                    <a:pt x="46138" y="38293"/>
                  </a:lnTo>
                  <a:lnTo>
                    <a:pt x="54486" y="38293"/>
                  </a:lnTo>
                  <a:lnTo>
                    <a:pt x="54486" y="88898"/>
                  </a:lnTo>
                  <a:lnTo>
                    <a:pt x="70026" y="88898"/>
                  </a:lnTo>
                  <a:lnTo>
                    <a:pt x="70026" y="76198"/>
                  </a:lnTo>
                  <a:lnTo>
                    <a:pt x="76193" y="76198"/>
                  </a:lnTo>
                  <a:lnTo>
                    <a:pt x="76193" y="25399"/>
                  </a:lnTo>
                  <a:lnTo>
                    <a:pt x="86656" y="25399"/>
                  </a:lnTo>
                  <a:lnTo>
                    <a:pt x="86656" y="12699"/>
                  </a:lnTo>
                  <a:lnTo>
                    <a:pt x="99736" y="12699"/>
                  </a:lnTo>
                  <a:lnTo>
                    <a:pt x="99736" y="76198"/>
                  </a:lnTo>
                  <a:lnTo>
                    <a:pt x="100826" y="76198"/>
                  </a:lnTo>
                  <a:lnTo>
                    <a:pt x="100826" y="56500"/>
                  </a:lnTo>
                  <a:lnTo>
                    <a:pt x="106861" y="56500"/>
                  </a:lnTo>
                  <a:lnTo>
                    <a:pt x="106861" y="37861"/>
                  </a:lnTo>
                  <a:lnTo>
                    <a:pt x="111937" y="37861"/>
                  </a:lnTo>
                  <a:lnTo>
                    <a:pt x="111937" y="0"/>
                  </a:lnTo>
                  <a:lnTo>
                    <a:pt x="119999" y="0"/>
                  </a:lnTo>
                  <a:lnTo>
                    <a:pt x="119999" y="120000"/>
                  </a:lnTo>
                  <a:lnTo>
                    <a:pt x="111937" y="120000"/>
                  </a:lnTo>
                  <a:lnTo>
                    <a:pt x="111937" y="119999"/>
                  </a:lnTo>
                  <a:lnTo>
                    <a:pt x="108674" y="119999"/>
                  </a:lnTo>
                  <a:lnTo>
                    <a:pt x="106861" y="119999"/>
                  </a:lnTo>
                  <a:lnTo>
                    <a:pt x="104645" y="119999"/>
                  </a:lnTo>
                  <a:lnTo>
                    <a:pt x="100826" y="119999"/>
                  </a:lnTo>
                  <a:lnTo>
                    <a:pt x="7847" y="119999"/>
                  </a:lnTo>
                  <a:lnTo>
                    <a:pt x="5564" y="119999"/>
                  </a:lnTo>
                  <a:lnTo>
                    <a:pt x="0" y="119999"/>
                  </a:lnTo>
                  <a:lnTo>
                    <a:pt x="0" y="56500"/>
                  </a:lnTo>
                  <a:lnTo>
                    <a:pt x="5564" y="56500"/>
                  </a:lnTo>
                  <a:lnTo>
                    <a:pt x="5564" y="25399"/>
                  </a:lnTo>
                  <a:lnTo>
                    <a:pt x="9487" y="25399"/>
                  </a:lnTo>
                  <a:lnTo>
                    <a:pt x="9487" y="12699"/>
                  </a:lnTo>
                  <a:lnTo>
                    <a:pt x="18643" y="12699"/>
                  </a:lnTo>
                  <a:lnTo>
                    <a:pt x="18643" y="25399"/>
                  </a:lnTo>
                  <a:lnTo>
                    <a:pt x="23875" y="25399"/>
                  </a:lnTo>
                  <a:lnTo>
                    <a:pt x="23875" y="114298"/>
                  </a:lnTo>
                  <a:lnTo>
                    <a:pt x="34338" y="114298"/>
                  </a:lnTo>
                  <a:lnTo>
                    <a:pt x="34338" y="95248"/>
                  </a:lnTo>
                  <a:lnTo>
                    <a:pt x="36203" y="95248"/>
                  </a:lnTo>
                  <a:lnTo>
                    <a:pt x="36203" y="57149"/>
                  </a:lnTo>
                  <a:lnTo>
                    <a:pt x="41560" y="57149"/>
                  </a:lnTo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reflection blurRad="0" dir="5400000" dist="50800" endA="300" endPos="38500" fadeDir="5400000" kx="0" rotWithShape="0" algn="bl" stA="50000" stPos="0" sy="-100000" ky="0"/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